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A3B7B-0DD9-0006-E733-975AA6718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84ACEC-51BC-9360-6F5B-8B71B3D61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9F3F46-105A-BD1A-4931-CBC9ED10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680993-60E8-374C-F7D4-0D7DDC3A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64925F-346C-A4BF-0EC4-991E25C1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851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29C26-1C2B-52EC-EDAD-2618C59E1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2326C9-3E45-1021-94A3-1335D7D82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A43F03-135E-B804-90E7-AFB7F3FA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52FF17-3D10-F517-11E8-EA77612F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4E27DC-6E27-AC6D-D114-C603FC3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42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C90F6E-0FCF-18E7-9B95-22A7679F8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6A1FFA-24A1-7A03-80D4-DE4AA5061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2109E8-612F-74AD-B5C1-3452440D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126BE4-CD58-0EC4-92E6-D0EA4BA07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01AE26-EBB1-7D0E-0E7C-A72E9B0A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25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35D9B-5DDF-1888-4662-9DC62F57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B486FB-4BD2-3CE0-D903-45F7E075A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489FF-94BE-FA89-26E2-382B5F87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82CC0-4DC7-55EE-C841-53E284C3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DB5665-47DB-356F-23DF-1BCEC8D7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55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BD44A-4208-3012-8363-852802D9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9D580-805E-ABF9-A810-0BE3C90F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116E76-22AC-5017-046F-43A6889B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C920EC-FB1D-3AA5-DDF0-67E27578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7F020E-BB1E-718D-8B3B-C9AFCF61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57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E88A5-3D90-B85D-038B-F837696F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05455B-BA73-B2EC-EFBE-4F0092E5D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5D587D-DF69-F4B7-FA4A-74B907A20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FC3A11-F4B7-0191-46FD-0F990C9B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0F8CFF-CFDC-7A5E-255A-384CFA3A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1EF71B-52E9-57BA-4898-C6CB5C06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499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DEA27-8877-3829-84AA-1AC1AAB62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58EC0F-1A8F-7CD2-5D8D-F888FD2CB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DD4041C-2DD5-CF86-0148-FCCB3F2D5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DC2079F-7860-70CE-6343-70BE67972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E6CE34-DED5-DA67-4656-98F90ED40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8E4883-7C53-7C70-B8FD-37E58CA2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5B4FAA-0425-3FEC-B31B-AE936400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55F7CC-E496-53D4-AE92-5D78EBE6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64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DDCDA-04FD-89C9-F963-2E49165F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3D3110-6DA5-AD5C-D825-D00C4A48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487FF3-E35C-2808-56AB-B835377AE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CF96A3-CF0F-FB57-D787-DC4B29F3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57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88C3D48-F097-18E5-D374-6A2EE78A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C1F02C-BF70-FA06-8B95-919B21B7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8E4E22-774E-6095-2503-E5B063D3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14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A677-9EEB-D141-63CC-6A396B78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772151-9FC8-7B9F-EC2A-94D3898B5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8720B-58BF-2A9C-3776-213D5978E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B3671A-EDED-152C-B267-1FE044EC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80D7F1-3EDA-FAC9-62A3-FC6C6924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AA7E4C-87BF-40E4-568C-E8B65466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100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890A4-D3CC-DAE7-6CA9-5A31FF25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4E2FBC6-388C-B96C-CE02-832953DAA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B19F48-23E3-95C2-149A-446958B91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4F6B6A-E69F-31DC-AAEC-00C74BC9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C8F981-BB19-C73D-E7FB-B3F44D2A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244169-F412-6E82-83BE-2DF99A44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02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FC4961E-5CDD-F726-09FA-8B0AF783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4E7906-781A-D6D0-917D-C2EA85C79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8B3B75-9B74-CE79-D052-CEB7C4587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56963-5A42-4B81-BDC8-CC6B1BCA59A5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C5A6CA-EBEA-BFA8-8204-C0E57E77B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47A385-78E0-C0D2-1D3F-FDEB88F6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1928-395B-4971-9E4D-CCAD30EB53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3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215C9-DD84-E2CC-CF2A-16A7FE4693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9BB109-BD90-9DB8-214C-2A45A8EC7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3419C8-427F-CE49-0AA4-5EFEE9261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3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01B-4F86-BFF5-3D34-291E0F5F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3ECAFD4-7228-8E02-BA6C-6638A0038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3"/>
            <a:ext cx="12192000" cy="6860033"/>
          </a:xfrm>
        </p:spPr>
      </p:pic>
    </p:spTree>
    <p:extLst>
      <p:ext uri="{BB962C8B-B14F-4D97-AF65-F5344CB8AC3E}">
        <p14:creationId xmlns:p14="http://schemas.microsoft.com/office/powerpoint/2010/main" val="130579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7820413-03C8-2DFB-A563-82C0B55F5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33"/>
          </a:xfrm>
        </p:spPr>
      </p:pic>
    </p:spTree>
    <p:extLst>
      <p:ext uri="{BB962C8B-B14F-4D97-AF65-F5344CB8AC3E}">
        <p14:creationId xmlns:p14="http://schemas.microsoft.com/office/powerpoint/2010/main" val="411076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DB511-E1C3-A26C-39A2-90D84B02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A546A7D-6492-9025-8348-1959E860A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33"/>
          </a:xfrm>
        </p:spPr>
      </p:pic>
    </p:spTree>
    <p:extLst>
      <p:ext uri="{BB962C8B-B14F-4D97-AF65-F5344CB8AC3E}">
        <p14:creationId xmlns:p14="http://schemas.microsoft.com/office/powerpoint/2010/main" val="6609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6487CE5-C63F-3C11-5148-D5ACD3A88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33"/>
          </a:xfrm>
        </p:spPr>
      </p:pic>
    </p:spTree>
    <p:extLst>
      <p:ext uri="{BB962C8B-B14F-4D97-AF65-F5344CB8AC3E}">
        <p14:creationId xmlns:p14="http://schemas.microsoft.com/office/powerpoint/2010/main" val="204114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BCB8DC8-A390-C083-8DAC-BFB343E05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33"/>
          </a:xfrm>
        </p:spPr>
      </p:pic>
    </p:spTree>
    <p:extLst>
      <p:ext uri="{BB962C8B-B14F-4D97-AF65-F5344CB8AC3E}">
        <p14:creationId xmlns:p14="http://schemas.microsoft.com/office/powerpoint/2010/main" val="323274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08872D2-1051-047C-C80C-A9CBE07A9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33"/>
          </a:xfrm>
        </p:spPr>
      </p:pic>
    </p:spTree>
    <p:extLst>
      <p:ext uri="{BB962C8B-B14F-4D97-AF65-F5344CB8AC3E}">
        <p14:creationId xmlns:p14="http://schemas.microsoft.com/office/powerpoint/2010/main" val="219819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63E50BA-BE49-6203-BB27-C0CDBE8A7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33"/>
          </a:xfrm>
        </p:spPr>
      </p:pic>
    </p:spTree>
    <p:extLst>
      <p:ext uri="{BB962C8B-B14F-4D97-AF65-F5344CB8AC3E}">
        <p14:creationId xmlns:p14="http://schemas.microsoft.com/office/powerpoint/2010/main" val="181553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28C267C-2480-FDE7-5BB2-F5B898716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</p:spPr>
      </p:pic>
    </p:spTree>
    <p:extLst>
      <p:ext uri="{BB962C8B-B14F-4D97-AF65-F5344CB8AC3E}">
        <p14:creationId xmlns:p14="http://schemas.microsoft.com/office/powerpoint/2010/main" val="1629692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E37A02-293A-B4F8-0F2C-BC17A53E4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3" y="-57327"/>
            <a:ext cx="12290273" cy="6915327"/>
          </a:xfrm>
        </p:spPr>
      </p:pic>
    </p:spTree>
    <p:extLst>
      <p:ext uri="{BB962C8B-B14F-4D97-AF65-F5344CB8AC3E}">
        <p14:creationId xmlns:p14="http://schemas.microsoft.com/office/powerpoint/2010/main" val="73044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A0BBF70-3DD1-CA60-FA85-E91CAD85E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33"/>
          </a:xfrm>
        </p:spPr>
      </p:pic>
    </p:spTree>
    <p:extLst>
      <p:ext uri="{BB962C8B-B14F-4D97-AF65-F5344CB8AC3E}">
        <p14:creationId xmlns:p14="http://schemas.microsoft.com/office/powerpoint/2010/main" val="36672775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xandy galvão</dc:creator>
  <cp:lastModifiedBy>xandy galvão</cp:lastModifiedBy>
  <cp:revision>4</cp:revision>
  <dcterms:created xsi:type="dcterms:W3CDTF">2022-11-17T02:36:26Z</dcterms:created>
  <dcterms:modified xsi:type="dcterms:W3CDTF">2022-11-17T13:29:06Z</dcterms:modified>
</cp:coreProperties>
</file>